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5" d="100"/>
          <a:sy n="125" d="100"/>
        </p:scale>
        <p:origin x="978" y="-3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4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5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B5C0-F0E0-4BE3-82A9-3BAAEDFD5BA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A81B3-9987-4AC0-BB24-37ECA3819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706307" y="422397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5" name="TextBox 4"/>
          <p:cNvSpPr txBox="1"/>
          <p:nvPr/>
        </p:nvSpPr>
        <p:spPr>
          <a:xfrm>
            <a:off x="748463" y="508179"/>
            <a:ext cx="3163137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29" y="597393"/>
            <a:ext cx="1249809" cy="103138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3880866" y="422341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23" name="TextBox 22"/>
          <p:cNvSpPr txBox="1"/>
          <p:nvPr/>
        </p:nvSpPr>
        <p:spPr>
          <a:xfrm>
            <a:off x="3941235" y="509288"/>
            <a:ext cx="3163137" cy="1667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001" y="598502"/>
            <a:ext cx="1249809" cy="103138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703452" y="2245082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28" name="TextBox 27"/>
          <p:cNvSpPr txBox="1"/>
          <p:nvPr/>
        </p:nvSpPr>
        <p:spPr>
          <a:xfrm>
            <a:off x="745608" y="2330864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74" y="2420078"/>
            <a:ext cx="1249809" cy="103138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3878011" y="2245026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31" name="TextBox 30"/>
          <p:cNvSpPr txBox="1"/>
          <p:nvPr/>
        </p:nvSpPr>
        <p:spPr>
          <a:xfrm>
            <a:off x="3938380" y="2331973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46" y="2421187"/>
            <a:ext cx="1249809" cy="103138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701203" y="4105755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35" name="TextBox 34"/>
          <p:cNvSpPr txBox="1"/>
          <p:nvPr/>
        </p:nvSpPr>
        <p:spPr>
          <a:xfrm>
            <a:off x="743359" y="4191537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25" y="4280751"/>
            <a:ext cx="1249809" cy="103138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3875762" y="4105699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38" name="TextBox 37"/>
          <p:cNvSpPr txBox="1"/>
          <p:nvPr/>
        </p:nvSpPr>
        <p:spPr>
          <a:xfrm>
            <a:off x="3936131" y="4192646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897" y="4281860"/>
            <a:ext cx="1249809" cy="103138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698348" y="5928440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42" name="TextBox 41"/>
          <p:cNvSpPr txBox="1"/>
          <p:nvPr/>
        </p:nvSpPr>
        <p:spPr>
          <a:xfrm>
            <a:off x="740504" y="6014222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270" y="6103436"/>
            <a:ext cx="1249809" cy="103138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3872907" y="5928384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45" name="TextBox 44"/>
          <p:cNvSpPr txBox="1"/>
          <p:nvPr/>
        </p:nvSpPr>
        <p:spPr>
          <a:xfrm>
            <a:off x="3933276" y="6015331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042" y="6104545"/>
            <a:ext cx="1249809" cy="103138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706307" y="7771250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49" name="TextBox 48"/>
          <p:cNvSpPr txBox="1"/>
          <p:nvPr/>
        </p:nvSpPr>
        <p:spPr>
          <a:xfrm>
            <a:off x="748463" y="7857032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29" y="7946246"/>
            <a:ext cx="1249809" cy="103138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68" r="51515" b="34470"/>
          <a:stretch/>
        </p:blipFill>
        <p:spPr>
          <a:xfrm>
            <a:off x="3880866" y="7771194"/>
            <a:ext cx="3200400" cy="182879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52" name="TextBox 51"/>
          <p:cNvSpPr txBox="1"/>
          <p:nvPr/>
        </p:nvSpPr>
        <p:spPr>
          <a:xfrm>
            <a:off x="3941235" y="7858141"/>
            <a:ext cx="316313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/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/>
            <a:r>
              <a:rPr lang="en-US" sz="10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/>
            <a:r>
              <a:rPr lang="en-US" sz="10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0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001" y="7947355"/>
            <a:ext cx="1249809" cy="103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431800"/>
            <a:ext cx="6375400" cy="9169400"/>
            <a:chOff x="685800" y="431800"/>
            <a:chExt cx="6375400" cy="9169400"/>
          </a:xfrm>
        </p:grpSpPr>
        <p:sp>
          <p:nvSpPr>
            <p:cNvPr id="3" name="Rectangle 2"/>
            <p:cNvSpPr/>
            <p:nvPr/>
          </p:nvSpPr>
          <p:spPr>
            <a:xfrm>
              <a:off x="685800" y="444500"/>
              <a:ext cx="6375400" cy="9144000"/>
            </a:xfrm>
            <a:prstGeom prst="rect">
              <a:avLst/>
            </a:prstGeom>
            <a:noFill/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873500" y="431800"/>
              <a:ext cx="0" cy="916940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800" y="22733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85800" y="41148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5800" y="59309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85800" y="77597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482422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89580" y="480393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296492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9580" y="2294463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4144259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89580" y="4142230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5958329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89580" y="5956300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7785483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89580" y="7783454"/>
            <a:ext cx="2908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among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nature’s most destructive forces.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 questions about: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1000" b="1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free copy at: </a:t>
            </a:r>
          </a:p>
          <a:p>
            <a:pPr algn="ctr">
              <a:spcAft>
                <a:spcPts val="1200"/>
              </a:spcAft>
            </a:pPr>
            <a:r>
              <a:rPr lang="en-US" sz="10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</a:t>
            </a:r>
            <a:r>
              <a:rPr lang="en-US" sz="10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US" sz="10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431800"/>
            <a:ext cx="6375400" cy="9169400"/>
            <a:chOff x="685800" y="431800"/>
            <a:chExt cx="6375400" cy="9169400"/>
          </a:xfrm>
        </p:grpSpPr>
        <p:sp>
          <p:nvSpPr>
            <p:cNvPr id="3" name="Rectangle 2"/>
            <p:cNvSpPr/>
            <p:nvPr/>
          </p:nvSpPr>
          <p:spPr>
            <a:xfrm>
              <a:off x="685800" y="444500"/>
              <a:ext cx="6375400" cy="9144000"/>
            </a:xfrm>
            <a:prstGeom prst="rect">
              <a:avLst/>
            </a:prstGeom>
            <a:noFill/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873500" y="431800"/>
              <a:ext cx="0" cy="916940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800" y="22733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85800" y="41148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5800" y="59309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85800" y="7759700"/>
              <a:ext cx="63754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495301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2101" y="495301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14400" y="2311400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02101" y="2311400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00" y="4183780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02101" y="4183780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4400" y="5999879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02101" y="5999879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14400" y="7842332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02101" y="7842332"/>
            <a:ext cx="29083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3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100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  <a:endParaRPr lang="en-US" sz="1100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970</Words>
  <Application>Microsoft Office PowerPoint</Application>
  <PresentationFormat>Custom</PresentationFormat>
  <Paragraphs>210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 Rabenold</dc:creator>
  <cp:lastModifiedBy>Christa Rabenold</cp:lastModifiedBy>
  <cp:revision>21</cp:revision>
  <cp:lastPrinted>2019-04-03T15:31:47Z</cp:lastPrinted>
  <dcterms:created xsi:type="dcterms:W3CDTF">2019-04-03T13:58:04Z</dcterms:created>
  <dcterms:modified xsi:type="dcterms:W3CDTF">2019-04-11T14:43:17Z</dcterms:modified>
</cp:coreProperties>
</file>