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10058400" cy="77724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35B2-FE5B-45F5-860C-3EE967E9F09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79B-AC63-4FFA-87A8-44BCD172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35B2-FE5B-45F5-860C-3EE967E9F09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79B-AC63-4FFA-87A8-44BCD172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3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35B2-FE5B-45F5-860C-3EE967E9F09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79B-AC63-4FFA-87A8-44BCD172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5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35B2-FE5B-45F5-860C-3EE967E9F09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79B-AC63-4FFA-87A8-44BCD172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35B2-FE5B-45F5-860C-3EE967E9F09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79B-AC63-4FFA-87A8-44BCD172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8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35B2-FE5B-45F5-860C-3EE967E9F09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79B-AC63-4FFA-87A8-44BCD172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35B2-FE5B-45F5-860C-3EE967E9F09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79B-AC63-4FFA-87A8-44BCD172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8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35B2-FE5B-45F5-860C-3EE967E9F09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79B-AC63-4FFA-87A8-44BCD172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6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35B2-FE5B-45F5-860C-3EE967E9F09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79B-AC63-4FFA-87A8-44BCD172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5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35B2-FE5B-45F5-860C-3EE967E9F09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79B-AC63-4FFA-87A8-44BCD172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3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35B2-FE5B-45F5-860C-3EE967E9F09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679B-AC63-4FFA-87A8-44BCD172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3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35B2-FE5B-45F5-860C-3EE967E9F09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C679B-AC63-4FFA-87A8-44BCD1720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6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50798"/>
            <a:ext cx="4937760" cy="381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901" y="50799"/>
            <a:ext cx="4937760" cy="381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3924298"/>
            <a:ext cx="4937760" cy="381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901" y="3924299"/>
            <a:ext cx="4937760" cy="3810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17501" y="533578"/>
            <a:ext cx="4394200" cy="2916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3700"/>
              </a:lnSpc>
            </a:pP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3700"/>
              </a:lnSpc>
            </a:pP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>
              <a:lnSpc>
                <a:spcPct val="117000"/>
              </a:lnSpc>
              <a:spcBef>
                <a:spcPts val="1200"/>
              </a:spcBef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>
              <a:lnSpc>
                <a:spcPct val="117000"/>
              </a:lnSpc>
            </a:pPr>
            <a:r>
              <a:rPr lang="en-US" sz="1500" b="1" spc="-50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>
              <a:lnSpc>
                <a:spcPct val="117000"/>
              </a:lnSpc>
            </a:pPr>
            <a:r>
              <a:rPr lang="en-US" sz="1500" b="1" u="sng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1500" b="1" u="sng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1174809"/>
            <a:ext cx="1554480" cy="128280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359401" y="533578"/>
            <a:ext cx="4394200" cy="3367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3700"/>
              </a:lnSpc>
            </a:pP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3700"/>
              </a:lnSpc>
            </a:pP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>
              <a:lnSpc>
                <a:spcPct val="117000"/>
              </a:lnSpc>
              <a:spcBef>
                <a:spcPts val="1200"/>
              </a:spcBef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>
              <a:lnSpc>
                <a:spcPct val="117000"/>
              </a:lnSpc>
            </a:pPr>
            <a:r>
              <a:rPr lang="en-US" sz="1500" b="1" spc="-50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>
              <a:lnSpc>
                <a:spcPct val="117000"/>
              </a:lnSpc>
            </a:pPr>
            <a:r>
              <a:rPr lang="en-US" sz="1500" b="1" u="sng" spc="-50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</a:p>
          <a:p>
            <a:pPr algn="ctr">
              <a:spcBef>
                <a:spcPts val="1200"/>
              </a:spcBef>
            </a:pPr>
            <a:endParaRPr lang="en-US" b="1" u="sng" dirty="0">
              <a:solidFill>
                <a:srgbClr val="21368B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01" y="1174809"/>
            <a:ext cx="1554480" cy="128280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17501" y="4343577"/>
            <a:ext cx="4394200" cy="2936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3700"/>
              </a:lnSpc>
            </a:pP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3700"/>
              </a:lnSpc>
            </a:pP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>
              <a:lnSpc>
                <a:spcPct val="117000"/>
              </a:lnSpc>
              <a:spcBef>
                <a:spcPts val="1200"/>
              </a:spcBef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>
              <a:lnSpc>
                <a:spcPct val="117000"/>
              </a:lnSpc>
            </a:pPr>
            <a:r>
              <a:rPr lang="en-US" sz="1500" b="1" spc="-50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>
              <a:lnSpc>
                <a:spcPct val="117000"/>
              </a:lnSpc>
            </a:pPr>
            <a:r>
              <a:rPr lang="en-US" sz="1500" b="1" u="sng" spc="-50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1500" b="1" u="sng" spc="-50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1" y="4984808"/>
            <a:ext cx="1554480" cy="128280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359401" y="4343577"/>
            <a:ext cx="4394200" cy="2936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</a:p>
          <a:p>
            <a:pPr>
              <a:lnSpc>
                <a:spcPts val="3700"/>
              </a:lnSpc>
            </a:pP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b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>
              <a:lnSpc>
                <a:spcPts val="3700"/>
              </a:lnSpc>
            </a:pPr>
            <a:r>
              <a:rPr lang="en-US" sz="34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</a:p>
          <a:p>
            <a:pPr algn="ctr">
              <a:lnSpc>
                <a:spcPct val="117000"/>
              </a:lnSpc>
              <a:spcBef>
                <a:spcPts val="1200"/>
              </a:spcBef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by:</a:t>
            </a:r>
          </a:p>
          <a:p>
            <a:pPr algn="ctr">
              <a:lnSpc>
                <a:spcPct val="117000"/>
              </a:lnSpc>
            </a:pPr>
            <a:r>
              <a:rPr lang="en-US" sz="1500" b="1" spc="-50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 Mitigation Program</a:t>
            </a:r>
          </a:p>
          <a:p>
            <a:pPr algn="ctr">
              <a:lnSpc>
                <a:spcPct val="117000"/>
              </a:lnSpc>
            </a:pPr>
            <a:r>
              <a:rPr lang="en-US" sz="1500" b="1" u="sng" spc="-50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1500" b="1" u="sng" spc="-50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01" y="4984808"/>
            <a:ext cx="1554480" cy="128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" y="-1"/>
            <a:ext cx="10058399" cy="7772399"/>
            <a:chOff x="2" y="-1"/>
            <a:chExt cx="10058399" cy="7772399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5029201" y="-1"/>
              <a:ext cx="1" cy="7772399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V="1">
              <a:off x="2" y="3886198"/>
              <a:ext cx="10058399" cy="1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42902" y="394494"/>
            <a:ext cx="4394200" cy="330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1800"/>
              </a:spcAft>
            </a:pPr>
            <a:r>
              <a:rPr lang="en-US" sz="11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is one of nature’s most destructive forces. If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live, work, or play at the coast, you </a:t>
            </a:r>
            <a:r>
              <a:rPr lang="en-US" sz="11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prepare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11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tsunami.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1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happen very often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they pose a major threat to </a:t>
            </a:r>
            <a:r>
              <a:rPr lang="en-US" sz="11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 communities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1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15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 Tsunami Information Guide</a:t>
            </a:r>
            <a:r>
              <a:rPr lang="en-US" sz="11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answers questions about: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Basics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in the United States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U.S. Tsunami Warning System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 Safety</a:t>
            </a:r>
          </a:p>
          <a:p>
            <a:pPr algn="ctr">
              <a:spcAft>
                <a:spcPts val="600"/>
              </a:spcAft>
            </a:pPr>
            <a:endParaRPr lang="en-US" sz="1600" b="1" dirty="0" smtClean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US" sz="11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a free copy at: </a:t>
            </a:r>
            <a:endParaRPr lang="en-US" sz="11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115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21301" y="394494"/>
            <a:ext cx="439420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1800"/>
              </a:spcAft>
            </a:pP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is one of nature’s most destructive forces. If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live, work, or play at the coast, you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prepare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tsunami.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happen very often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they pose a major threat to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 communities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NTHMP Tsunami Information Guide answers questions about: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</a:rPr>
              <a:t>Tsunami Basics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</a:rPr>
              <a:t>Tsunamis in the United States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</a:rPr>
              <a:t>U.S. Tsunami Warning System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</a:rPr>
              <a:t>Tsunami Safety</a:t>
            </a:r>
          </a:p>
          <a:p>
            <a:pPr algn="ctr">
              <a:spcAft>
                <a:spcPts val="600"/>
              </a:spcAft>
            </a:pPr>
            <a:endParaRPr lang="en-US" sz="1600" b="1" dirty="0" smtClean="0">
              <a:solidFill>
                <a:srgbClr val="21368B"/>
              </a:solidFill>
            </a:endParaRPr>
          </a:p>
          <a:p>
            <a:pPr algn="ctr"/>
            <a:r>
              <a:rPr lang="en-US" sz="1300" dirty="0" smtClean="0"/>
              <a:t>Download a free copy at: </a:t>
            </a:r>
            <a:endParaRPr lang="en-US" sz="1300" dirty="0"/>
          </a:p>
          <a:p>
            <a:pPr algn="ctr">
              <a:spcAft>
                <a:spcPts val="1200"/>
              </a:spcAft>
            </a:pPr>
            <a:r>
              <a:rPr lang="en-US" sz="115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2" y="4136999"/>
            <a:ext cx="4394200" cy="3375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1800"/>
              </a:spcAft>
            </a:pP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is one of nature’s most destructive forces. If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live, work, or play at the coast, you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prepare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tsunami.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happen very often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they pose a major threat to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 communities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NTHMP Tsunami Information Guide answers questions about: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</a:rPr>
              <a:t>Tsunami Basics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</a:rPr>
              <a:t>Tsunamis in the United States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</a:rPr>
              <a:t>U.S. Tsunami Warning System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</a:rPr>
              <a:t>Tsunami Safety</a:t>
            </a:r>
          </a:p>
          <a:p>
            <a:pPr algn="ctr">
              <a:spcAft>
                <a:spcPts val="600"/>
              </a:spcAft>
            </a:pPr>
            <a:endParaRPr lang="en-US" sz="1600" b="1" dirty="0" smtClean="0">
              <a:solidFill>
                <a:srgbClr val="21368B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a free copy at: </a:t>
            </a:r>
            <a:endParaRPr lang="en-US" sz="11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115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21301" y="4136999"/>
            <a:ext cx="4394200" cy="3375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1800"/>
              </a:spcAft>
            </a:pP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is one of nature’s most destructive forces. If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live, work, or play at the coast, you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prepare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tsunami.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happen very often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they pose a major threat to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 communities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NTHMP Tsunami Information Guide answers questions about: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</a:rPr>
              <a:t>Tsunami Basics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</a:rPr>
              <a:t>Tsunamis in the United States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</a:rPr>
              <a:t>U.S. Tsunami Warning System</a:t>
            </a: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rgbClr val="21368B"/>
                </a:solidFill>
              </a:rPr>
              <a:t>Tsunami Safety</a:t>
            </a:r>
          </a:p>
          <a:p>
            <a:pPr algn="ctr">
              <a:spcAft>
                <a:spcPts val="600"/>
              </a:spcAft>
            </a:pPr>
            <a:endParaRPr lang="en-US" sz="1600" b="1" dirty="0" smtClean="0">
              <a:solidFill>
                <a:srgbClr val="21368B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n-US" sz="1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a free copy at: </a:t>
            </a:r>
            <a:endParaRPr lang="en-US" sz="11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115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</a:p>
        </p:txBody>
      </p:sp>
    </p:spTree>
    <p:extLst>
      <p:ext uri="{BB962C8B-B14F-4D97-AF65-F5344CB8AC3E}">
        <p14:creationId xmlns:p14="http://schemas.microsoft.com/office/powerpoint/2010/main" val="220005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" y="-1"/>
            <a:ext cx="10058399" cy="7772399"/>
            <a:chOff x="2" y="-1"/>
            <a:chExt cx="10058399" cy="7772399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5029201" y="-1"/>
              <a:ext cx="1" cy="7772399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V="1">
              <a:off x="2" y="3886198"/>
              <a:ext cx="10058399" cy="1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5359402" y="394494"/>
            <a:ext cx="43942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is one of nature’s most destructive forces. If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live, work, or play at the coast, you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prepare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tsunami.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do not occur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very often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they pose a major threat to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 communities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they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be prevented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there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things you can do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before, during, and after a tsunami that could save lives.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6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1200"/>
              </a:spcAft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2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2" y="4176283"/>
            <a:ext cx="43942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is one of nature’s most destructive forces. If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live, work, or play at the coast, you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prepare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tsunami.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do not occur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very often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they pose a major threat to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 communities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they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be prevented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there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things you can do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before, during, and after a tsunami that could save lives.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6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1200"/>
              </a:spcAft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2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9402" y="4176283"/>
            <a:ext cx="43942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is one of nature’s most destructive forces. If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live, work, or play at the coast, you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prepare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tsunami.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do not occur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very often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they pose a major threat to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 communities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they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be prevented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there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things you can do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before, during, and after a tsunami that could save lives.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6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1200"/>
              </a:spcAft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2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2" y="394494"/>
            <a:ext cx="43942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is one of nature’s most destructive forces. If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live, work, or play at the coast, you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prepare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tsunami.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Tsunamis do not occur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very often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they pose a major threat to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 communities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they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be prevented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there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things you can do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before, during, and after a tsunami that could save lives.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near the coast and you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official tsunami warning,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a long or strong earthquake,</a:t>
            </a:r>
          </a:p>
          <a:p>
            <a:pPr marL="171450" indent="-171450"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a sudden rise or fall of the ocean, or</a:t>
            </a:r>
          </a:p>
          <a:p>
            <a:pPr marL="171450" indent="-171450">
              <a:spcAft>
                <a:spcPts val="600"/>
              </a:spcAft>
              <a:buClr>
                <a:srgbClr val="21368B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a load roar from the ocean,</a:t>
            </a:r>
          </a:p>
          <a:p>
            <a:pPr>
              <a:spcAft>
                <a:spcPts val="1200"/>
              </a:spcAft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tsunami may be coming.</a:t>
            </a:r>
          </a:p>
          <a:p>
            <a:pPr algn="ctr">
              <a:spcAft>
                <a:spcPts val="600"/>
              </a:spcAft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high ground or inland!</a:t>
            </a:r>
          </a:p>
          <a:p>
            <a:pPr algn="ctr">
              <a:spcAft>
                <a:spcPts val="300"/>
              </a:spcAft>
            </a:pPr>
            <a:r>
              <a:rPr lang="en-US" sz="1200" u="sng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Tsunami.gov</a:t>
            </a:r>
          </a:p>
        </p:txBody>
      </p:sp>
    </p:spTree>
    <p:extLst>
      <p:ext uri="{BB962C8B-B14F-4D97-AF65-F5344CB8AC3E}">
        <p14:creationId xmlns:p14="http://schemas.microsoft.com/office/powerpoint/2010/main" val="232235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820</Words>
  <Application>Microsoft Office PowerPoint</Application>
  <PresentationFormat>Custom</PresentationFormat>
  <Paragraphs>92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Christa Rabenold</dc:creator>
  <cp:lastModifiedBy>Christa Rabenold</cp:lastModifiedBy>
  <cp:revision>11</cp:revision>
  <cp:lastPrinted>2019-04-03T20:08:42Z</cp:lastPrinted>
  <dcterms:created xsi:type="dcterms:W3CDTF">2019-04-03T19:17:50Z</dcterms:created>
  <dcterms:modified xsi:type="dcterms:W3CDTF">2019-04-11T14:29:21Z</dcterms:modified>
</cp:coreProperties>
</file>