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LAMAR UNIVERSITY</a:t>
            </a:r>
            <a:br>
              <a:rPr lang="en-US" dirty="0" smtClean="0"/>
            </a:br>
            <a:r>
              <a:rPr lang="en-US" dirty="0" smtClean="0"/>
              <a:t>JASON PROJECT</a:t>
            </a:r>
            <a:endParaRPr lang="en-US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992" y="1600200"/>
            <a:ext cx="6800016" cy="4525963"/>
          </a:xfrm>
        </p:spPr>
      </p:pic>
    </p:spTree>
  </p:cSld>
  <p:clrMapOvr>
    <a:masterClrMapping/>
  </p:clrMapOvr>
  <p:transition advTm="5663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PYROCLASTIC FLOW BEGINS</a:t>
            </a:r>
            <a:endParaRPr lang="en-US" dirty="0"/>
          </a:p>
        </p:txBody>
      </p:sp>
      <p:pic>
        <p:nvPicPr>
          <p:cNvPr id="4" name="Content Placeholder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4931" y="2233316"/>
            <a:ext cx="5814138" cy="3259730"/>
          </a:xfrm>
        </p:spPr>
      </p:pic>
    </p:spTree>
  </p:cSld>
  <p:clrMapOvr>
    <a:masterClrMapping/>
  </p:clrMapOvr>
  <p:transition advTm="5367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PYROCLASTIC FLOW FALLS DOWNWARD DURING ERUPTION</a:t>
            </a:r>
            <a:endParaRPr lang="en-US" dirty="0"/>
          </a:p>
        </p:txBody>
      </p:sp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667" y="2157065"/>
            <a:ext cx="5518666" cy="3412232"/>
          </a:xfrm>
        </p:spPr>
      </p:pic>
    </p:spTree>
  </p:cSld>
  <p:clrMapOvr>
    <a:masterClrMapping/>
  </p:clrMapOvr>
  <p:transition advTm="514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PYROCLASTIC FLOW BEGINS TO REACH AUDIENCE</a:t>
            </a:r>
            <a:endParaRPr lang="en-US" dirty="0"/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278" y="2218148"/>
            <a:ext cx="5483444" cy="3290066"/>
          </a:xfrm>
        </p:spPr>
      </p:pic>
    </p:spTree>
  </p:cSld>
  <p:clrMapOvr>
    <a:masterClrMapping/>
  </p:clrMapOvr>
  <p:transition advTm="5304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VOLCANO IS FULLY CONCEALED BY PYROCLASTIC FLOW</a:t>
            </a:r>
            <a:endParaRPr lang="en-US" dirty="0"/>
          </a:p>
        </p:txBody>
      </p:sp>
      <p:pic>
        <p:nvPicPr>
          <p:cNvPr id="4" name="Content Placeholder 3" descr="good_flow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047" y="1953152"/>
            <a:ext cx="6839905" cy="3820058"/>
          </a:xfrm>
        </p:spPr>
      </p:pic>
    </p:spTree>
  </p:cSld>
  <p:clrMapOvr>
    <a:masterClrMapping/>
  </p:clrMapOvr>
  <p:transition advTm="6037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AUDIENCE IS THRILLED AS FLOW REACHES INTO FRONT ROWS</a:t>
            </a:r>
            <a:endParaRPr lang="en-US" dirty="0"/>
          </a:p>
        </p:txBody>
      </p:sp>
      <p:pic>
        <p:nvPicPr>
          <p:cNvPr id="4" name="Content Placeholder 3" descr="good_flow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347" y="1956401"/>
            <a:ext cx="6273306" cy="3813560"/>
          </a:xfrm>
        </p:spPr>
      </p:pic>
    </p:spTree>
  </p:cSld>
  <p:clrMapOvr>
    <a:masterClrMapping/>
  </p:clrMapOvr>
  <p:transition advTm="56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WFO LCH SERVICE HYDROLOGIST PRESENTS RIVER MODEL </a:t>
            </a:r>
            <a:endParaRPr lang="en-US" dirty="0"/>
          </a:p>
        </p:txBody>
      </p:sp>
      <p:pic>
        <p:nvPicPr>
          <p:cNvPr id="4" name="Content Placeholder 3" descr="RiverMod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8604" y="1600200"/>
            <a:ext cx="5886792" cy="4525963"/>
          </a:xfrm>
        </p:spPr>
      </p:pic>
    </p:spTree>
  </p:cSld>
  <p:clrMapOvr>
    <a:masterClrMapping/>
  </p:clrMapOvr>
  <p:transition advTm="5413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WFO LCH EXPLAINS RIVER MODEL AND WATER CYCLE RELATIONSHIP</a:t>
            </a:r>
            <a:endParaRPr lang="en-US" dirty="0"/>
          </a:p>
        </p:txBody>
      </p:sp>
      <p:pic>
        <p:nvPicPr>
          <p:cNvPr id="4" name="Content Placeholder 3" descr="Water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0855"/>
            <a:ext cx="8229600" cy="3284653"/>
          </a:xfrm>
        </p:spPr>
      </p:pic>
    </p:spTree>
  </p:cSld>
  <p:clrMapOvr>
    <a:masterClrMapping/>
  </p:clrMapOvr>
  <p:transition advTm="5663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JASON PROJECT DIRECTOR INTRODUCES NWS LAKE CHARLES, LA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185" y="2523314"/>
            <a:ext cx="6055629" cy="2679735"/>
          </a:xfrm>
        </p:spPr>
      </p:pic>
    </p:spTree>
  </p:cSld>
  <p:clrMapOvr>
    <a:masterClrMapping/>
  </p:clrMapOvr>
  <p:transition advTm="5367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LAMAR UNIVERSITY JASON PROJECT DIRECTOR  D’ANN DOUGLAS</a:t>
            </a:r>
            <a:endParaRPr lang="en-US" dirty="0"/>
          </a:p>
        </p:txBody>
      </p:sp>
      <p:pic>
        <p:nvPicPr>
          <p:cNvPr id="4" name="Content Placeholder 3" descr="D' Ann Dougl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2317" y="2204283"/>
            <a:ext cx="3899365" cy="3317797"/>
          </a:xfrm>
        </p:spPr>
      </p:pic>
    </p:spTree>
  </p:cSld>
  <p:clrMapOvr>
    <a:masterClrMapping/>
  </p:clrMapOvr>
  <p:transition advTm="5179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smtClean="0"/>
              <a:t>JAMES WESTGATE</a:t>
            </a:r>
            <a:endParaRPr lang="en-US" dirty="0"/>
          </a:p>
        </p:txBody>
      </p:sp>
      <p:pic>
        <p:nvPicPr>
          <p:cNvPr id="4" name="Content Placeholder 3" descr="Dr. Jim Westg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410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990600" y="1295400"/>
            <a:ext cx="71628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Dr. James Westgate, Professor of Earth &amp; Space Sciences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914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NWS LCH SCIENCE OFFICER DISCUSSES THE VOLCANO WITH LOCAL STUDENTS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5382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6’ FUNCTIONING VOLCANO MODEL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277" y="2171810"/>
            <a:ext cx="5431445" cy="3382742"/>
          </a:xfrm>
        </p:spPr>
      </p:pic>
    </p:spTree>
  </p:cSld>
  <p:clrMapOvr>
    <a:masterClrMapping/>
  </p:clrMapOvr>
  <p:transition advTm="4914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VOLCANO ERUPTION SIMULATION</a:t>
            </a:r>
            <a:endParaRPr lang="en-US" dirty="0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847" y="2184326"/>
            <a:ext cx="5952305" cy="3357711"/>
          </a:xfrm>
        </p:spPr>
      </p:pic>
    </p:spTree>
  </p:cSld>
  <p:clrMapOvr>
    <a:masterClrMapping/>
  </p:clrMapOvr>
  <p:transition advTm="5195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JIM WESTGATE CAPTURES VARIOUS ERUPTION PHOTOS</a:t>
            </a:r>
            <a:endParaRPr lang="en-US" dirty="0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1491" y="2180448"/>
            <a:ext cx="3661017" cy="3365466"/>
          </a:xfrm>
        </p:spPr>
      </p:pic>
    </p:spTree>
  </p:cSld>
  <p:clrMapOvr>
    <a:masterClrMapping/>
  </p:clrMapOvr>
  <p:transition advTm="5055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</a:t>
            </a:r>
            <a:endParaRPr lang="en-US" dirty="0"/>
          </a:p>
        </p:txBody>
      </p:sp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0134" y="2188652"/>
            <a:ext cx="3043732" cy="3349059"/>
          </a:xfrm>
        </p:spPr>
      </p:pic>
    </p:spTree>
  </p:cSld>
  <p:clrMapOvr>
    <a:masterClrMapping/>
  </p:clrMapOvr>
  <p:transition advTm="5195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108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2011 LAMAR UNIVERSITY JASON PROJECT</vt:lpstr>
      <vt:lpstr>JASON PROJECT DIRECTOR INTRODUCES NWS LAKE CHARLES, LA</vt:lpstr>
      <vt:lpstr>LAMAR UNIVERSITY JASON PROJECT DIRECTOR  D’ANN DOUGLAS</vt:lpstr>
      <vt:lpstr>DR. JAMES WESTGATE</vt:lpstr>
      <vt:lpstr>NWS LCH SCIENCE OFFICER DISCUSSES THE VOLCANO WITH LOCAL STUDENTS</vt:lpstr>
      <vt:lpstr>6’ FUNCTIONING VOLCANO MODEL</vt:lpstr>
      <vt:lpstr>VOLCANO ERUPTION SIMULATION</vt:lpstr>
      <vt:lpstr>DR. JIM WESTGATE CAPTURES VARIOUS ERUPTION PHOTOS</vt:lpstr>
      <vt:lpstr>PLUME</vt:lpstr>
      <vt:lpstr>PYROCLASTIC FLOW BEGINS</vt:lpstr>
      <vt:lpstr>PYROCLASTIC FLOW FALLS DOWNWARD DURING ERUPTION</vt:lpstr>
      <vt:lpstr>PYROCLASTIC FLOW BEGINS TO REACH AUDIENCE</vt:lpstr>
      <vt:lpstr>VOLCANO IS FULLY CONCEALED BY PYROCLASTIC FLOW</vt:lpstr>
      <vt:lpstr>AUDIENCE IS THRILLED AS FLOW REACHES INTO FRONT ROWS</vt:lpstr>
      <vt:lpstr>WFO LCH SERVICE HYDROLOGIST PRESENTS RIVER MODEL </vt:lpstr>
      <vt:lpstr>WFO LCH EXPLAINS RIVER MODEL AND WATER CYCLE RELATIONSHIP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LAMAR UNIVERSITY JASON PROJECT</dc:title>
  <dc:creator>James Raley</dc:creator>
  <cp:lastModifiedBy>felix.navejar</cp:lastModifiedBy>
  <cp:revision>15</cp:revision>
  <dcterms:created xsi:type="dcterms:W3CDTF">2006-08-16T00:00:00Z</dcterms:created>
  <dcterms:modified xsi:type="dcterms:W3CDTF">2011-02-18T20:20:24Z</dcterms:modified>
</cp:coreProperties>
</file>