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2" r:id="rId5"/>
    <p:sldId id="297" r:id="rId6"/>
    <p:sldId id="293" r:id="rId7"/>
    <p:sldId id="298" r:id="rId8"/>
    <p:sldId id="294" r:id="rId9"/>
    <p:sldId id="300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4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images\NWS_Logos\NWSlogo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14400" cy="917388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85800" y="657520"/>
            <a:ext cx="8229600" cy="274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NWSChat</a:t>
            </a:r>
            <a:endParaRPr lang="en-US" sz="7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 algn="ctr"/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For Androids</a:t>
            </a:r>
            <a:endParaRPr lang="en-US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6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USE NWSCHAT ON ANDROID PHONES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(Step by Step Instructions)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295400"/>
            <a:ext cx="8762999" cy="5489140"/>
          </a:xfrm>
          <a:prstGeom prst="round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8) </a:t>
            </a:r>
            <a:r>
              <a:rPr lang="en-US" sz="2800" b="1" dirty="0"/>
              <a:t>Type in the following </a:t>
            </a:r>
            <a:r>
              <a:rPr lang="en-US" sz="2800" b="1" dirty="0" smtClean="0"/>
              <a:t>details:</a:t>
            </a:r>
            <a:endParaRPr lang="en-US" sz="2300" b="1" dirty="0" smtClean="0"/>
          </a:p>
          <a:p>
            <a:pPr marL="1257300" lvl="2" indent="-342900">
              <a:spcAft>
                <a:spcPts val="600"/>
              </a:spcAft>
              <a:buFontTx/>
              <a:buChar char="-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Chat Server: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conference.nwschat.weather.gov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spcAft>
                <a:spcPts val="600"/>
              </a:spcAft>
              <a:buFontTx/>
              <a:buChar char="-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hunchat </a:t>
            </a:r>
          </a:p>
          <a:p>
            <a:pPr marL="1257300" lvl="2" indent="-342900">
              <a:spcAft>
                <a:spcPts val="600"/>
              </a:spcAft>
              <a:buFontTx/>
              <a:buChar char="-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your username (example: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em-clint.mathis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257300" lvl="2" indent="-342900">
              <a:spcAft>
                <a:spcPts val="600"/>
              </a:spcAft>
              <a:buFontTx/>
              <a:buChar char="-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password blank</a:t>
            </a:r>
          </a:p>
          <a:p>
            <a:pPr marL="1257300" lvl="2" indent="-342900">
              <a:spcAft>
                <a:spcPts val="600"/>
              </a:spcAft>
              <a:buFontTx/>
              <a:buChar char="-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“Join Conference”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Aft>
                <a:spcPts val="600"/>
              </a:spcAft>
              <a:buAutoNum type="arabicParenR" startAt="9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details have been added, click "Add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Conference“</a:t>
            </a:r>
          </a:p>
          <a:p>
            <a:pPr marL="514350" indent="-514350">
              <a:spcAft>
                <a:spcPts val="600"/>
              </a:spcAft>
              <a:buAutoNum type="arabicParenR" startAt="9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hunchat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will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appear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main chat screen under "Conferences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Click to join!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W:\images\NWS_Logos\NWSlogo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152"/>
            <a:ext cx="914400" cy="917388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58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 Chat for Mobile Devices -Android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066800"/>
            <a:ext cx="8305800" cy="4952752"/>
          </a:xfrm>
          <a:prstGeom prst="round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mobile apps can access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NWSChat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like “</a:t>
            </a:r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Xabber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“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Xabber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Android Google Play store</a:t>
            </a:r>
          </a:p>
        </p:txBody>
      </p:sp>
      <p:pic>
        <p:nvPicPr>
          <p:cNvPr id="5" name="Picture 4" descr="W:\images\NWS_Logos\NWSlogo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152"/>
            <a:ext cx="914400" cy="917388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00400" y="2057400"/>
            <a:ext cx="633414" cy="9144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0913" y="107173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9994" y="57912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19800" y="4848136"/>
            <a:ext cx="862012" cy="124786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971800" y="2514600"/>
            <a:ext cx="1828800" cy="7620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600" y="1600200"/>
            <a:ext cx="4572000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Fill out as shown here!</a:t>
            </a:r>
          </a:p>
          <a:p>
            <a:pPr algn="ctr"/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Username example: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em-clint.mathis@nwschat.weather.gov</a:t>
            </a:r>
          </a:p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When done, click “Add Account”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10998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114800" y="583676"/>
            <a:ext cx="3657600" cy="2748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857625" cy="6858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4166834" y="685801"/>
            <a:ext cx="4367566" cy="429617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821" y="4763120"/>
            <a:ext cx="442723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Select “…” menu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2800" y="1143000"/>
            <a:ext cx="1876425" cy="9784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4086" y="182451"/>
            <a:ext cx="366831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created – hooray!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429000" y="1143000"/>
            <a:ext cx="2133600" cy="16002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2362200"/>
            <a:ext cx="361419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Select “Add conference”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0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057400" y="2438400"/>
            <a:ext cx="2819400" cy="5334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600" y="1600200"/>
            <a:ext cx="4572000" cy="49244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Fill out as shown here! </a:t>
            </a:r>
          </a:p>
          <a:p>
            <a:pPr algn="ctr"/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username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em-clint.mathis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“Nick”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When done, click “Add Conference”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10998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38600" y="609600"/>
            <a:ext cx="3733800" cy="156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2911" y="2705100"/>
            <a:ext cx="990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hunchat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505200" y="2438400"/>
            <a:ext cx="2743200" cy="21336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381000"/>
            <a:ext cx="44047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Click on hunchat under “Conferences” to join NWS Nashville chatroom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8585" y="4219783"/>
            <a:ext cx="4343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 in!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Enjoy!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53" y="4418111"/>
            <a:ext cx="2620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hunchat@conferences.nwschat.weat...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84553" y="4653121"/>
            <a:ext cx="20872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HUN Issues Area Forecast Discu..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05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USE NWSCHAT ON ANDROID PHONES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(Step by Step Instructions)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295400"/>
            <a:ext cx="8762999" cy="5489140"/>
          </a:xfrm>
          <a:prstGeom prst="round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Xabber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Google Play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and open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Xabber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after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"Add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Account“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in your login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 - for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username, type the entirety of the username including "@nwschat.weather.gov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successful,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Xabber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take you to the main chat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menu option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dots) 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top right hand corner to bring down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"Add Conference" to add a new chat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W:\images\NWS_Logos\NWSlogo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152"/>
            <a:ext cx="914400" cy="917388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305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SR-S-SMS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sam.shamburger</dc:creator>
  <cp:lastModifiedBy>david.nadler</cp:lastModifiedBy>
  <cp:revision>100</cp:revision>
  <dcterms:created xsi:type="dcterms:W3CDTF">2015-10-26T17:40:24Z</dcterms:created>
  <dcterms:modified xsi:type="dcterms:W3CDTF">2017-01-12T20:59:59Z</dcterms:modified>
</cp:coreProperties>
</file>