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59" r:id="rId2"/>
    <p:sldId id="261" r:id="rId3"/>
    <p:sldId id="265" r:id="rId4"/>
    <p:sldId id="257" r:id="rId5"/>
    <p:sldId id="264" r:id="rId6"/>
    <p:sldId id="266" r:id="rId7"/>
    <p:sldId id="258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98"/>
    <p:restoredTop sz="94690"/>
  </p:normalViewPr>
  <p:slideViewPr>
    <p:cSldViewPr snapToGrid="0" snapToObjects="1">
      <p:cViewPr varScale="1">
        <p:scale>
          <a:sx n="146" d="100"/>
          <a:sy n="146" d="100"/>
        </p:scale>
        <p:origin x="10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4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5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7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2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6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0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6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Fronts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4296392"/>
          </a:xfrm>
        </p:spPr>
        <p:txBody>
          <a:bodyPr>
            <a:normAutofit/>
          </a:bodyPr>
          <a:lstStyle/>
          <a:p>
            <a:r>
              <a:rPr lang="en-US" dirty="0" smtClean="0"/>
              <a:t>Continental air masses </a:t>
            </a:r>
            <a:r>
              <a:rPr lang="de-DE" dirty="0" smtClean="0"/>
              <a:t>(c)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continents</a:t>
            </a:r>
            <a:r>
              <a:rPr lang="de-DE" dirty="0" smtClean="0"/>
              <a:t> so </a:t>
            </a:r>
            <a:r>
              <a:rPr lang="de-DE" dirty="0" err="1" smtClean="0"/>
              <a:t>they</a:t>
            </a:r>
            <a:r>
              <a:rPr lang="de-DE" dirty="0" smtClean="0"/>
              <a:t> are </a:t>
            </a:r>
            <a:r>
              <a:rPr lang="de-DE" i="1" dirty="0" smtClean="0"/>
              <a:t>dry </a:t>
            </a:r>
            <a:r>
              <a:rPr lang="de-DE" dirty="0" err="1" smtClean="0"/>
              <a:t>air</a:t>
            </a:r>
            <a:r>
              <a:rPr lang="de-DE" dirty="0" smtClean="0"/>
              <a:t> masses</a:t>
            </a:r>
          </a:p>
          <a:p>
            <a:endParaRPr lang="de-DE" dirty="0"/>
          </a:p>
          <a:p>
            <a:r>
              <a:rPr lang="de-DE" dirty="0" smtClean="0"/>
              <a:t>Maritime </a:t>
            </a:r>
            <a:r>
              <a:rPr lang="de-DE" dirty="0" err="1" smtClean="0"/>
              <a:t>air</a:t>
            </a:r>
            <a:r>
              <a:rPr lang="de-DE" dirty="0" smtClean="0"/>
              <a:t> masses (m)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oceans</a:t>
            </a:r>
            <a:r>
              <a:rPr lang="de-DE" dirty="0" smtClean="0"/>
              <a:t> so </a:t>
            </a:r>
            <a:r>
              <a:rPr lang="de-DE" dirty="0" err="1" smtClean="0"/>
              <a:t>they</a:t>
            </a:r>
            <a:r>
              <a:rPr lang="de-DE" dirty="0" smtClean="0"/>
              <a:t> are </a:t>
            </a:r>
            <a:r>
              <a:rPr lang="de-DE" i="1" dirty="0" err="1" smtClean="0"/>
              <a:t>moist</a:t>
            </a:r>
            <a:r>
              <a:rPr lang="de-DE" i="1" dirty="0" smtClean="0"/>
              <a:t> </a:t>
            </a:r>
            <a:r>
              <a:rPr lang="de-DE" dirty="0" err="1" smtClean="0"/>
              <a:t>air</a:t>
            </a:r>
            <a:r>
              <a:rPr lang="de-DE" dirty="0" smtClean="0"/>
              <a:t> masses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Artic (A) and Polar air masses (P) are cold air masses</a:t>
            </a:r>
          </a:p>
          <a:p>
            <a:endParaRPr lang="en-US" dirty="0"/>
          </a:p>
          <a:p>
            <a:r>
              <a:rPr lang="en-US" dirty="0" smtClean="0"/>
              <a:t>Tropical (T) air masses start over the low latitudes are are warm/hot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4728" y="1378040"/>
            <a:ext cx="5970149" cy="44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Stationary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Jet Stream moves air mases around the globe</a:t>
            </a:r>
          </a:p>
          <a:p>
            <a:endParaRPr lang="en-US" dirty="0"/>
          </a:p>
          <a:p>
            <a:r>
              <a:rPr lang="en-US" dirty="0" smtClean="0"/>
              <a:t>Where air masses converge, they form boundaries called “fronts”</a:t>
            </a:r>
          </a:p>
          <a:p>
            <a:endParaRPr lang="en-US" dirty="0"/>
          </a:p>
          <a:p>
            <a:r>
              <a:rPr lang="en-US" dirty="0" smtClean="0"/>
              <a:t>Stationary Front means boundary does not move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1" y="0"/>
            <a:ext cx="5013470" cy="2970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89" y="3629874"/>
            <a:ext cx="2803966" cy="30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Front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0280" y="2093976"/>
            <a:ext cx="4669418" cy="3977640"/>
          </a:xfrm>
        </p:spPr>
        <p:txBody>
          <a:bodyPr/>
          <a:lstStyle/>
          <a:p>
            <a:r>
              <a:rPr lang="en-US" dirty="0" smtClean="0"/>
              <a:t>A colder air mass is replacing a warmer air mass</a:t>
            </a:r>
          </a:p>
          <a:p>
            <a:endParaRPr lang="en-US" dirty="0"/>
          </a:p>
          <a:p>
            <a:r>
              <a:rPr lang="en-US" dirty="0" smtClean="0"/>
              <a:t>Air of a cold air mass is more dense than warmer air mass.</a:t>
            </a:r>
          </a:p>
          <a:p>
            <a:pPr lvl="1"/>
            <a:r>
              <a:rPr lang="en-US" dirty="0" smtClean="0"/>
              <a:t>Forces the warm air up and over the colder air.</a:t>
            </a:r>
          </a:p>
          <a:p>
            <a:pPr lvl="1"/>
            <a:endParaRPr lang="en-US" dirty="0"/>
          </a:p>
          <a:p>
            <a:r>
              <a:rPr lang="en-US" dirty="0" smtClean="0"/>
              <a:t>Often can lead to band of showers and storms along the front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6837" y="3319272"/>
            <a:ext cx="4299577" cy="3517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97" y="0"/>
            <a:ext cx="6508377" cy="3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Front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0280" y="2093976"/>
            <a:ext cx="4669418" cy="3977640"/>
          </a:xfrm>
        </p:spPr>
        <p:txBody>
          <a:bodyPr/>
          <a:lstStyle/>
          <a:p>
            <a:r>
              <a:rPr lang="en-US" dirty="0" smtClean="0"/>
              <a:t>A warm air mass replacing colder air</a:t>
            </a:r>
          </a:p>
          <a:p>
            <a:endParaRPr lang="en-US" dirty="0"/>
          </a:p>
          <a:p>
            <a:r>
              <a:rPr lang="en-US" dirty="0" smtClean="0"/>
              <a:t>Air of a cold air mass is more dense than warmer air mass.</a:t>
            </a:r>
          </a:p>
          <a:p>
            <a:pPr lvl="1"/>
            <a:r>
              <a:rPr lang="en-US" dirty="0" smtClean="0"/>
              <a:t>Forces the warm air up and over the colder air.</a:t>
            </a:r>
          </a:p>
          <a:p>
            <a:pPr lvl="1"/>
            <a:endParaRPr lang="en-US" dirty="0"/>
          </a:p>
          <a:p>
            <a:r>
              <a:rPr lang="en-US" dirty="0" smtClean="0"/>
              <a:t>Broad area of rising motion leads to widespread cloud cover and precipitation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37" y="3169059"/>
            <a:ext cx="4299577" cy="3517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14" y="0"/>
            <a:ext cx="5598702" cy="29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Boundary between moist air and dry air</a:t>
            </a:r>
          </a:p>
          <a:p>
            <a:endParaRPr lang="en-US" dirty="0"/>
          </a:p>
          <a:p>
            <a:r>
              <a:rPr lang="en-US" dirty="0" smtClean="0"/>
              <a:t>Drier air is more dense than moist air, so moist air is forced upward</a:t>
            </a:r>
          </a:p>
          <a:p>
            <a:pPr lvl="1"/>
            <a:r>
              <a:rPr lang="en-US" dirty="0" smtClean="0"/>
              <a:t>Often leads to thunderstorms that are strong to severe. </a:t>
            </a:r>
          </a:p>
          <a:p>
            <a:pPr lvl="1"/>
            <a:endParaRPr lang="en-US" dirty="0"/>
          </a:p>
          <a:p>
            <a:r>
              <a:rPr lang="en-US" dirty="0" smtClean="0"/>
              <a:t>Located across the Central Plains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594360"/>
            <a:ext cx="50800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424" y="3261360"/>
            <a:ext cx="502324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60" y="1819656"/>
            <a:ext cx="17780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248" y="1819656"/>
            <a:ext cx="1778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427" y="1819656"/>
            <a:ext cx="17780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715" y="1686306"/>
            <a:ext cx="1778000" cy="2324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7356" y="3778704"/>
            <a:ext cx="21880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Cold Front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5083" y="3791583"/>
            <a:ext cx="2382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Front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48615" y="3791583"/>
            <a:ext cx="20855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Stationary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Front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98380" y="3854828"/>
            <a:ext cx="16046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Dryline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2237" y="5056955"/>
            <a:ext cx="71029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Arrows or half circles denote </a:t>
            </a:r>
            <a:r>
              <a:rPr lang="en-US" sz="3200" b="1" cap="none" spc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</a:p>
          <a:p>
            <a:pPr algn="ctr"/>
            <a:r>
              <a:rPr lang="en-US" sz="32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direction the front is moving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56" y="0"/>
            <a:ext cx="915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4" y="145156"/>
            <a:ext cx="4660452" cy="3473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518" y="3109978"/>
            <a:ext cx="6970254" cy="35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221</TotalTime>
  <Words>253</Words>
  <Application>Microsoft Macintosh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Black</vt:lpstr>
      <vt:lpstr>Calibri</vt:lpstr>
      <vt:lpstr>Rockwell Extra Bold</vt:lpstr>
      <vt:lpstr>Wingdings</vt:lpstr>
      <vt:lpstr>Arial</vt:lpstr>
      <vt:lpstr>Wood Type</vt:lpstr>
      <vt:lpstr>Fronts</vt:lpstr>
      <vt:lpstr>Airmasses</vt:lpstr>
      <vt:lpstr>Stationary Front</vt:lpstr>
      <vt:lpstr>Cold Front</vt:lpstr>
      <vt:lpstr>Warm Front</vt:lpstr>
      <vt:lpstr>Dry line</vt:lpstr>
      <vt:lpstr>On the Map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21</cp:revision>
  <dcterms:created xsi:type="dcterms:W3CDTF">2017-04-02T00:55:40Z</dcterms:created>
  <dcterms:modified xsi:type="dcterms:W3CDTF">2017-04-03T20:58:27Z</dcterms:modified>
</cp:coreProperties>
</file>